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October 27,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Franklin Academy BB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Science Fair 2016/2017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61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Fair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" y="1240145"/>
            <a:ext cx="74119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do we start?</a:t>
            </a:r>
          </a:p>
          <a:p>
            <a:endParaRPr lang="en-US" dirty="0"/>
          </a:p>
          <a:p>
            <a:r>
              <a:rPr lang="en-US" dirty="0" smtClean="0"/>
              <a:t>Every student will get a Science Fair Packet. Read it carefully.</a:t>
            </a:r>
          </a:p>
          <a:p>
            <a:endParaRPr lang="en-US" dirty="0"/>
          </a:p>
          <a:p>
            <a:r>
              <a:rPr lang="en-US" dirty="0" smtClean="0"/>
              <a:t>Students need to pick 3 topics so the classroom teacher can approve one of them – DO NOT Start project until the teacher has approved an appropriate one.</a:t>
            </a:r>
          </a:p>
          <a:p>
            <a:endParaRPr lang="en-US" dirty="0"/>
          </a:p>
          <a:p>
            <a:r>
              <a:rPr lang="en-US" b="1" dirty="0" smtClean="0"/>
              <a:t>Due</a:t>
            </a:r>
            <a:r>
              <a:rPr lang="en-US" b="1" dirty="0" smtClean="0"/>
              <a:t>: Oct. 31, </a:t>
            </a:r>
            <a:r>
              <a:rPr lang="en-US" b="1" dirty="0" smtClean="0"/>
              <a:t>2017</a:t>
            </a:r>
          </a:p>
          <a:p>
            <a:r>
              <a:rPr lang="en-US" b="1" dirty="0" smtClean="0"/>
              <a:t>Changes if Any Due: November 4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741" y="3353925"/>
            <a:ext cx="3120112" cy="19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2161" y="1190539"/>
            <a:ext cx="73517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I have a topic approved, what next?</a:t>
            </a:r>
          </a:p>
          <a:p>
            <a:endParaRPr lang="en-US" dirty="0" smtClean="0"/>
          </a:p>
          <a:p>
            <a:r>
              <a:rPr lang="en-US" dirty="0" smtClean="0"/>
              <a:t>Students have learned the scientific method in class so they will be able to complete each portion of the project. (Purpose, Hypothesis, Procedure, Materials, Observation, and Conclusion)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ork on the approved science project. DO NOT buy a big science tri-board. A project poster paper will be given to all the students by the school.</a:t>
            </a:r>
          </a:p>
          <a:p>
            <a:endParaRPr lang="en-US" dirty="0"/>
          </a:p>
          <a:p>
            <a:r>
              <a:rPr lang="en-US" b="1" dirty="0" smtClean="0"/>
              <a:t>Hypothesis Due: Nov. 7, 2017</a:t>
            </a:r>
          </a:p>
          <a:p>
            <a:r>
              <a:rPr lang="en-US" b="1" dirty="0" smtClean="0"/>
              <a:t>Material and Procedure Due: Nov. 14, 2017</a:t>
            </a:r>
          </a:p>
          <a:p>
            <a:r>
              <a:rPr lang="en-US" b="1" dirty="0" smtClean="0"/>
              <a:t>Do experiment 3 times over Thanksgiving Break</a:t>
            </a:r>
          </a:p>
          <a:p>
            <a:r>
              <a:rPr lang="en-US" b="1" dirty="0" smtClean="0"/>
              <a:t>Conclusion Due: Dec. 16, 2017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0440">
            <a:off x="6310682" y="3845981"/>
            <a:ext cx="1819969" cy="27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Steps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0727" y="1071484"/>
            <a:ext cx="5040005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complete the Scientific Method steps?</a:t>
            </a:r>
          </a:p>
          <a:p>
            <a:endParaRPr lang="en-US" dirty="0"/>
          </a:p>
          <a:p>
            <a:r>
              <a:rPr lang="en-US" dirty="0" smtClean="0"/>
              <a:t>There are worksheets provided in your packet – read it carefully.</a:t>
            </a:r>
          </a:p>
          <a:p>
            <a:endParaRPr lang="en-US" dirty="0" smtClean="0"/>
          </a:p>
          <a:p>
            <a:r>
              <a:rPr lang="en-US" dirty="0" smtClean="0"/>
              <a:t>The teacher will provide the lesson in class so your child can </a:t>
            </a:r>
            <a:r>
              <a:rPr lang="en-US" u="sng" dirty="0" smtClean="0"/>
              <a:t>complete the appropriate section by the </a:t>
            </a:r>
            <a:r>
              <a:rPr lang="en-US" u="sng" dirty="0" smtClean="0">
                <a:solidFill>
                  <a:srgbClr val="FF0000"/>
                </a:solidFill>
              </a:rPr>
              <a:t>due date listed in the packet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teacher will correct any mistakes and the student can continue upon teacher approval.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242" y="1726281"/>
            <a:ext cx="3481414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remember to…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512" y="1517937"/>
            <a:ext cx="7560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The project </a:t>
            </a:r>
            <a:r>
              <a:rPr lang="en-US" dirty="0" smtClean="0"/>
              <a:t>must </a:t>
            </a:r>
            <a:r>
              <a:rPr lang="en-US" dirty="0"/>
              <a:t>fold flat – NO 3-D items on the board</a:t>
            </a:r>
          </a:p>
          <a:p>
            <a:endParaRPr lang="en-US" dirty="0"/>
          </a:p>
          <a:p>
            <a:r>
              <a:rPr lang="en-US" dirty="0"/>
              <a:t>The board must be </a:t>
            </a:r>
            <a:r>
              <a:rPr lang="en-US" dirty="0" smtClean="0"/>
              <a:t>on the </a:t>
            </a:r>
            <a:r>
              <a:rPr lang="en-US" dirty="0"/>
              <a:t>provided </a:t>
            </a:r>
            <a:r>
              <a:rPr lang="en-US" dirty="0" smtClean="0"/>
              <a:t>paper board that was pre-folded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pictures of the student(s) displayed on the board – pictures can be used but must only show the </a:t>
            </a:r>
            <a:r>
              <a:rPr lang="en-US" dirty="0" smtClean="0"/>
              <a:t>experiment</a:t>
            </a:r>
          </a:p>
          <a:p>
            <a:endParaRPr lang="en-US" dirty="0"/>
          </a:p>
          <a:p>
            <a:r>
              <a:rPr lang="en-US" dirty="0"/>
              <a:t>The name of the student must be on the back with the grade level and teacher’s name – NOT on the front of the </a:t>
            </a:r>
            <a:r>
              <a:rPr lang="en-US" dirty="0" smtClean="0"/>
              <a:t>board</a:t>
            </a:r>
          </a:p>
          <a:p>
            <a:endParaRPr lang="en-US" dirty="0"/>
          </a:p>
          <a:p>
            <a:r>
              <a:rPr lang="en-US" b="1" dirty="0" smtClean="0"/>
              <a:t>Final Projects Due: Feb. 21 to present in class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589" y="1150854"/>
            <a:ext cx="439510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 we do when we’re done?</a:t>
            </a:r>
          </a:p>
          <a:p>
            <a:endParaRPr lang="en-US" dirty="0"/>
          </a:p>
          <a:p>
            <a:r>
              <a:rPr lang="en-US" dirty="0" smtClean="0"/>
              <a:t>Final projects will be designed and displayed on the provided paper and handed in for judging.</a:t>
            </a:r>
          </a:p>
          <a:p>
            <a:endParaRPr lang="en-US" dirty="0"/>
          </a:p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place winners will be judged at the schools Science Fair and the winning projects will be presented to the District Fair.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All winners will be notified. The winning project will be transferred to a big tri-fold project board.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821" y="1328115"/>
            <a:ext cx="4216015" cy="42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76</TotalTime>
  <Words>400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Franklin Gothic Book</vt:lpstr>
      <vt:lpstr>Franklin Gothic Medium</vt:lpstr>
      <vt:lpstr>Tunga</vt:lpstr>
      <vt:lpstr>Wingdings</vt:lpstr>
      <vt:lpstr>Angles</vt:lpstr>
      <vt:lpstr>Franklin Academy BB</vt:lpstr>
      <vt:lpstr>Science Fair</vt:lpstr>
      <vt:lpstr>Next Step</vt:lpstr>
      <vt:lpstr>Complete the Steps</vt:lpstr>
      <vt:lpstr>Must remember to…</vt:lpstr>
      <vt:lpstr>Finished!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Academy BB</dc:title>
  <dc:creator>Suzanne Luzadas</dc:creator>
  <cp:lastModifiedBy>Stephanie Pearson</cp:lastModifiedBy>
  <cp:revision>6</cp:revision>
  <dcterms:created xsi:type="dcterms:W3CDTF">2016-10-05T02:42:49Z</dcterms:created>
  <dcterms:modified xsi:type="dcterms:W3CDTF">2016-10-27T18:06:57Z</dcterms:modified>
</cp:coreProperties>
</file>